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5056720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Alexander </a:t>
            </a:r>
            <a:r>
              <a:rPr lang="en-US" smtClean="0"/>
              <a:t>the Great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30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1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Philip II of Macedonia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Philip comes to power in 359 BC, building a powerful army</a:t>
            </a:r>
          </a:p>
          <a:p>
            <a:endParaRPr lang="en-US" dirty="0" smtClean="0"/>
          </a:p>
          <a:p>
            <a:r>
              <a:rPr lang="en-US" dirty="0" smtClean="0"/>
              <a:t>Desires to unite all Greece</a:t>
            </a:r>
          </a:p>
          <a:p>
            <a:endParaRPr lang="en-US" dirty="0" smtClean="0"/>
          </a:p>
          <a:p>
            <a:r>
              <a:rPr lang="en-US" dirty="0" smtClean="0"/>
              <a:t>Conquers Greece in 338 BC</a:t>
            </a:r>
          </a:p>
          <a:p>
            <a:pPr lvl="1"/>
            <a:r>
              <a:rPr lang="en-US" dirty="0" smtClean="0"/>
              <a:t>Assassinated two years later</a:t>
            </a:r>
            <a:endParaRPr lang="en-US" dirty="0"/>
          </a:p>
        </p:txBody>
      </p:sp>
      <p:pic>
        <p:nvPicPr>
          <p:cNvPr id="1028" name="Picture 4" descr="https://s-media-cache-ak0.pinimg.com/736x/be/ed/99/beed9981c871deeba2dfbb6be0b814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286000"/>
            <a:ext cx="4564199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Alexander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Becomes king at age 20 in 336 BC</a:t>
            </a:r>
          </a:p>
          <a:p>
            <a:pPr lvl="1"/>
            <a:r>
              <a:rPr lang="en-US" dirty="0" smtClean="0"/>
              <a:t>Student of Aristotle</a:t>
            </a:r>
          </a:p>
          <a:p>
            <a:pPr lvl="1"/>
            <a:r>
              <a:rPr lang="en-US" dirty="0" smtClean="0"/>
              <a:t>Angry over Persians burning Athens in 480 BC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One Mission: Conquer Asia and destroy Persia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://www.tasteofcinema.com/wp-content/uploads/2014/06/Colin-Farrell-Alexander-The-Gr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502944" cy="300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of Empire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Issus, 334 BC: Alexander kills 20,000 Persians in one battle, controls Asia Minor</a:t>
            </a:r>
          </a:p>
          <a:p>
            <a:endParaRPr lang="en-US" u="sng" dirty="0" smtClean="0"/>
          </a:p>
          <a:p>
            <a:r>
              <a:rPr lang="en-US" dirty="0" err="1" smtClean="0"/>
              <a:t>Tyre</a:t>
            </a:r>
            <a:r>
              <a:rPr lang="en-US" dirty="0" smtClean="0"/>
              <a:t>, 333 BC:  An island that thought it was invincible…</a:t>
            </a:r>
          </a:p>
          <a:p>
            <a:pPr lvl="1"/>
            <a:r>
              <a:rPr lang="en-US" dirty="0" smtClean="0"/>
              <a:t>…Until Alexander built a ½ mile long bridge to destroy the city…twice!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Conquers Egypt (they surrendered) in 332 BC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Battle of Gaugamela, 331 BC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Darius III and the Persians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47,000 total soldiers</a:t>
            </a:r>
          </a:p>
          <a:p>
            <a:endParaRPr lang="en-US" dirty="0" smtClean="0"/>
          </a:p>
          <a:p>
            <a:r>
              <a:rPr lang="en-US" dirty="0" smtClean="0"/>
              <a:t>Alexander lost 500 men</a:t>
            </a:r>
          </a:p>
          <a:p>
            <a:endParaRPr lang="en-US" dirty="0" smtClean="0"/>
          </a:p>
          <a:p>
            <a:r>
              <a:rPr lang="en-US" dirty="0" smtClean="0"/>
              <a:t>Alexander’s greatest victory</a:t>
            </a:r>
          </a:p>
          <a:p>
            <a:endParaRPr lang="en-US" dirty="0" smtClean="0"/>
          </a:p>
          <a:p>
            <a:r>
              <a:rPr lang="en-US" dirty="0" smtClean="0"/>
              <a:t>Alexander conquers Persia and Asia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100,000 total soldiers</a:t>
            </a:r>
          </a:p>
          <a:p>
            <a:endParaRPr lang="en-US" dirty="0" smtClean="0"/>
          </a:p>
          <a:p>
            <a:r>
              <a:rPr lang="en-US" dirty="0" smtClean="0"/>
              <a:t>Persians lost 90,000</a:t>
            </a:r>
          </a:p>
          <a:p>
            <a:endParaRPr lang="en-US" dirty="0" smtClean="0"/>
          </a:p>
          <a:p>
            <a:r>
              <a:rPr lang="en-US" dirty="0" smtClean="0"/>
              <a:t>Darius III murdered a year later, by his own nobles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1"/>
            <a:ext cx="9144000" cy="439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“To the End of the World and the Great Outer Sea”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Battle of the </a:t>
            </a:r>
            <a:r>
              <a:rPr lang="en-US" dirty="0" err="1" smtClean="0"/>
              <a:t>Hydaspes</a:t>
            </a:r>
            <a:r>
              <a:rPr lang="en-US" dirty="0" smtClean="0"/>
              <a:t> River in 326 BC was Alexander’s last victory, and the furthest his empire ever extended</a:t>
            </a:r>
          </a:p>
          <a:p>
            <a:pPr lvl="1"/>
            <a:r>
              <a:rPr lang="en-US" u="sng" dirty="0" smtClean="0"/>
              <a:t>Alexander’s empire stretches from Macedonia and Greece to Egypt, across Persia to India!</a:t>
            </a:r>
          </a:p>
          <a:p>
            <a:endParaRPr lang="en-US" u="sng" dirty="0" smtClean="0"/>
          </a:p>
          <a:p>
            <a:r>
              <a:rPr lang="en-US" u="sng" dirty="0" smtClean="0"/>
              <a:t>Spreads Greek culture throughout the known world: The</a:t>
            </a:r>
            <a:r>
              <a:rPr lang="en-US" b="1" i="1" u="sng" dirty="0" smtClean="0">
                <a:solidFill>
                  <a:srgbClr val="00B050"/>
                </a:solidFill>
              </a:rPr>
              <a:t> </a:t>
            </a:r>
            <a:r>
              <a:rPr lang="en-US" sz="3200" b="1" i="1" u="sng" dirty="0" smtClean="0">
                <a:solidFill>
                  <a:srgbClr val="00B050"/>
                </a:solidFill>
              </a:rPr>
              <a:t>HELLENIZATION </a:t>
            </a:r>
            <a:r>
              <a:rPr lang="en-US" sz="3200" u="sng" dirty="0" smtClean="0"/>
              <a:t>of the world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Alexander the </a:t>
            </a:r>
            <a:r>
              <a:rPr lang="en-US" dirty="0" err="1" smtClean="0"/>
              <a:t>Great’s</a:t>
            </a:r>
            <a:r>
              <a:rPr lang="en-US" dirty="0" smtClean="0"/>
              <a:t> 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Alexander dies at age 32 in 323 BC with no heir</a:t>
            </a:r>
          </a:p>
          <a:p>
            <a:pPr lvl="1"/>
            <a:r>
              <a:rPr lang="en-US" dirty="0" smtClean="0"/>
              <a:t>Empire immediately divides </a:t>
            </a:r>
          </a:p>
          <a:p>
            <a:pPr lvl="1"/>
            <a:r>
              <a:rPr lang="en-US" u="sng" dirty="0" smtClean="0"/>
              <a:t>His friend, Ptolemy, takes command of Egypt at Alexandria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Alexander the Great never lost a battle</a:t>
            </a:r>
          </a:p>
          <a:p>
            <a:pPr lvl="1"/>
            <a:r>
              <a:rPr lang="en-US" dirty="0" smtClean="0"/>
              <a:t>Still the standard by which generals measure themselves</a:t>
            </a:r>
          </a:p>
          <a:p>
            <a:pPr lvl="1"/>
            <a:r>
              <a:rPr lang="en-US" dirty="0" smtClean="0"/>
              <a:t>One of the most tactically gifted and brilliant commanders in human history</a:t>
            </a:r>
          </a:p>
          <a:p>
            <a:pPr lvl="1"/>
            <a:r>
              <a:rPr lang="en-US" dirty="0" smtClean="0">
                <a:hlinkClick r:id="rId2"/>
              </a:rPr>
              <a:t>Link to: Horrible Histories and Alexander the Great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397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2717</TotalTime>
  <Words>345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Alexander the Great</vt:lpstr>
      <vt:lpstr>Philip II of Macedonia</vt:lpstr>
      <vt:lpstr>Alexander</vt:lpstr>
      <vt:lpstr>Path of Empire</vt:lpstr>
      <vt:lpstr>Battle of Gaugamela, 331 BC</vt:lpstr>
      <vt:lpstr>PowerPoint Presentation</vt:lpstr>
      <vt:lpstr>“To the End of the World and the Great Outer Sea”</vt:lpstr>
      <vt:lpstr>Alexander the Great’s Legacy</vt:lpstr>
      <vt:lpstr>PowerPoint Presentation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Alexander the great</dc:title>
  <dc:creator>Lawrence Ashley Staten</dc:creator>
  <cp:lastModifiedBy>Lawrence Staten</cp:lastModifiedBy>
  <cp:revision>13</cp:revision>
  <dcterms:created xsi:type="dcterms:W3CDTF">2011-08-06T17:59:40Z</dcterms:created>
  <dcterms:modified xsi:type="dcterms:W3CDTF">2016-06-17T14:25:13Z</dcterms:modified>
</cp:coreProperties>
</file>